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34"/>
    <p:restoredTop sz="94674"/>
  </p:normalViewPr>
  <p:slideViewPr>
    <p:cSldViewPr snapToGrid="0" snapToObjects="1">
      <p:cViewPr varScale="1">
        <p:scale>
          <a:sx n="75" d="100"/>
          <a:sy n="75" d="100"/>
        </p:scale>
        <p:origin x="160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727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7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31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82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144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4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33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47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67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42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1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4DE84-0B03-EA48-B272-28C6D276A7AF}" type="datetimeFigureOut">
              <a:rPr lang="en-US" smtClean="0"/>
              <a:t>7/1/17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6268E-405F-754A-B960-E08DF7AA1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27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>
            <a:spLocks noChangeAspect="1"/>
          </p:cNvSpPr>
          <p:nvPr/>
        </p:nvSpPr>
        <p:spPr>
          <a:xfrm>
            <a:off x="1140313" y="548640"/>
            <a:ext cx="1692000" cy="169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04775">
            <a:solidFill>
              <a:schemeClr val="tx1">
                <a:lumMod val="65000"/>
                <a:lumOff val="35000"/>
              </a:schemeClr>
            </a:solidFill>
          </a:ln>
          <a:scene3d>
            <a:camera prst="orthographicFront"/>
            <a:lightRig rig="balanced" dir="t">
              <a:rot lat="0" lon="0" rev="7800000"/>
            </a:lightRig>
          </a:scene3d>
          <a:sp3d extrusionH="76200" prstMaterial="matte">
            <a:bevelT w="838200" h="177800"/>
            <a:extrusionClr>
              <a:schemeClr val="accent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375904" y="784231"/>
            <a:ext cx="1220818" cy="1220818"/>
          </a:xfrm>
          <a:prstGeom prst="rect">
            <a:avLst/>
          </a:prstGeom>
        </p:spPr>
      </p:pic>
      <p:sp>
        <p:nvSpPr>
          <p:cNvPr id="10" name="Oval 9"/>
          <p:cNvSpPr>
            <a:spLocks noChangeAspect="1"/>
          </p:cNvSpPr>
          <p:nvPr/>
        </p:nvSpPr>
        <p:spPr>
          <a:xfrm>
            <a:off x="5025617" y="1769458"/>
            <a:ext cx="1692000" cy="1692000"/>
          </a:xfrm>
          <a:prstGeom prst="ellipse">
            <a:avLst/>
          </a:prstGeom>
          <a:gradFill flip="none" rotWithShape="1">
            <a:gsLst>
              <a:gs pos="0">
                <a:schemeClr val="tx2">
                  <a:lumMod val="60000"/>
                  <a:lumOff val="40000"/>
                </a:schemeClr>
              </a:gs>
              <a:gs pos="20000">
                <a:schemeClr val="accent5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5">
                  <a:lumMod val="60000"/>
                  <a:lumOff val="4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104775">
            <a:solidFill>
              <a:schemeClr val="bg1"/>
            </a:solidFill>
          </a:ln>
          <a:scene3d>
            <a:camera prst="orthographicFront"/>
            <a:lightRig rig="balanced" dir="t">
              <a:rot lat="0" lon="0" rev="7800000"/>
            </a:lightRig>
          </a:scene3d>
          <a:sp3d extrusionH="76200" prstMaterial="matte">
            <a:bevelT w="838200" h="177800"/>
            <a:extrusionClr>
              <a:schemeClr val="accent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8225" y="2082066"/>
            <a:ext cx="1066784" cy="106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777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Jacquie Soon</dc:creator>
  <cp:lastModifiedBy>Jacquie Soon</cp:lastModifiedBy>
  <cp:revision>3</cp:revision>
  <dcterms:created xsi:type="dcterms:W3CDTF">2017-07-01T03:08:46Z</dcterms:created>
  <dcterms:modified xsi:type="dcterms:W3CDTF">2017-07-01T03:33:42Z</dcterms:modified>
</cp:coreProperties>
</file>

<file path=docProps/thumbnail.jpeg>
</file>